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592" y="-656"/>
      </p:cViewPr>
      <p:guideLst>
        <p:guide orient="horz" pos="15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1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15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9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59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50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4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2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2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2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A79FE-0D24-6246-B25B-430A5CD47075}" type="datetimeFigureOut">
              <a:rPr lang="en-US" smtClean="0"/>
              <a:t>10/6/17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9B096-B6FD-CF45-A050-E320A84764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7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WC Minnehaha Month Slide 9.17 1920x1080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58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800" y="0"/>
            <a:ext cx="6858000" cy="5143500"/>
          </a:xfrm>
          <a:prstGeom prst="rect">
            <a:avLst/>
          </a:prstGeom>
        </p:spPr>
      </p:pic>
      <p:pic>
        <p:nvPicPr>
          <p:cNvPr id="5" name="Picture 4" descr="IMG_67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2" y="0"/>
            <a:ext cx="3310467" cy="2482850"/>
          </a:xfrm>
          <a:prstGeom prst="rect">
            <a:avLst/>
          </a:prstGeom>
        </p:spPr>
      </p:pic>
      <p:pic>
        <p:nvPicPr>
          <p:cNvPr id="6" name="Picture 5" descr="IMG_676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2" y="2482850"/>
            <a:ext cx="35687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18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505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2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6858000" cy="5143500"/>
          </a:xfrm>
          <a:prstGeom prst="rect">
            <a:avLst/>
          </a:prstGeom>
        </p:spPr>
      </p:pic>
      <p:pic>
        <p:nvPicPr>
          <p:cNvPr id="5" name="Picture 4" descr="IMG_67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2" y="1"/>
            <a:ext cx="3310467" cy="2482850"/>
          </a:xfrm>
          <a:prstGeom prst="rect">
            <a:avLst/>
          </a:prstGeom>
        </p:spPr>
      </p:pic>
      <p:pic>
        <p:nvPicPr>
          <p:cNvPr id="6" name="Picture 5" descr="IMG_677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532" y="2482851"/>
            <a:ext cx="3556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7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  <p:pic>
        <p:nvPicPr>
          <p:cNvPr id="5" name="Picture 4" descr="IMG_678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0" y="0"/>
            <a:ext cx="3310467" cy="2482850"/>
          </a:xfrm>
          <a:prstGeom prst="rect">
            <a:avLst/>
          </a:prstGeom>
        </p:spPr>
      </p:pic>
      <p:pic>
        <p:nvPicPr>
          <p:cNvPr id="6" name="Picture 5" descr="IMG_678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66" y="2482850"/>
            <a:ext cx="3547533" cy="266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04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5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US-First-Day-Minnehaha-Academy-Minneapolis-Minnesota-20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901"/>
            <a:ext cx="9144000" cy="6096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5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US-First-Day-Minnehaha-Academy-Minneapolis-Minnesota-27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56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0905_090218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59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7-US-First-Day-Minnehaha-Academy-Minneapolis-Minnesota-9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39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8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41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-Explosion-Stromber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63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14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-Explosion-MP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10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4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7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6858000" cy="5143500"/>
          </a:xfrm>
          <a:prstGeom prst="rect">
            <a:avLst/>
          </a:prstGeom>
        </p:spPr>
      </p:pic>
      <p:pic>
        <p:nvPicPr>
          <p:cNvPr id="3" name="Picture 2" descr="IMG_67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2971800" cy="2228850"/>
          </a:xfrm>
          <a:prstGeom prst="rect">
            <a:avLst/>
          </a:prstGeom>
        </p:spPr>
      </p:pic>
      <p:pic>
        <p:nvPicPr>
          <p:cNvPr id="4" name="Picture 3" descr="IMG_67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81225"/>
            <a:ext cx="3949699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3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67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2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0"/>
            <a:ext cx="6858000" cy="5143500"/>
          </a:xfrm>
          <a:prstGeom prst="rect">
            <a:avLst/>
          </a:prstGeom>
        </p:spPr>
      </p:pic>
      <p:pic>
        <p:nvPicPr>
          <p:cNvPr id="5" name="Picture 4" descr="IMG_67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3454400" cy="2590800"/>
          </a:xfrm>
          <a:prstGeom prst="rect">
            <a:avLst/>
          </a:prstGeom>
        </p:spPr>
      </p:pic>
      <p:pic>
        <p:nvPicPr>
          <p:cNvPr id="6" name="Picture 5" descr="IMG_675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25527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00" y="0"/>
            <a:ext cx="6858000" cy="5143500"/>
          </a:xfrm>
          <a:prstGeom prst="rect">
            <a:avLst/>
          </a:prstGeom>
        </p:spPr>
      </p:pic>
      <p:pic>
        <p:nvPicPr>
          <p:cNvPr id="5" name="Picture 4" descr="IMG_67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3454400" cy="2590800"/>
          </a:xfrm>
          <a:prstGeom prst="rect">
            <a:avLst/>
          </a:prstGeom>
        </p:spPr>
      </p:pic>
      <p:pic>
        <p:nvPicPr>
          <p:cNvPr id="6" name="Picture 5" descr="IMG_67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400" y="2590800"/>
            <a:ext cx="35433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7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84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3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0">
        <p:fade/>
      </p:transition>
    </mc:Choice>
    <mc:Fallback>
      <p:transition xmlns:p14="http://schemas.microsoft.com/office/powerpoint/2010/main" spd="med" advTm="2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Macintosh PowerPoint</Application>
  <PresentationFormat>On-screen Show (16:9)</PresentationFormat>
  <Paragraphs>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Malley Design, LLC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Malley</dc:creator>
  <cp:lastModifiedBy>Bryan Malley</cp:lastModifiedBy>
  <cp:revision>4</cp:revision>
  <cp:lastPrinted>2017-10-06T15:54:55Z</cp:lastPrinted>
  <dcterms:created xsi:type="dcterms:W3CDTF">2017-10-06T15:32:36Z</dcterms:created>
  <dcterms:modified xsi:type="dcterms:W3CDTF">2017-10-06T16:11:37Z</dcterms:modified>
</cp:coreProperties>
</file>