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2786F-A996-40E6-8F66-39EE3E177CF8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BFD3D-BF97-4F51-A85C-C478A6D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Matthew 28:19 (ESV)</a:t>
            </a:r>
          </a:p>
          <a:p>
            <a:r>
              <a:rPr lang="en-US" dirty="0"/>
              <a:t>[19] Go therefore and make disciples of all nations, baptizing them in the name of the Father and of the Son and of the Holy Spirit, [20] teaching them to observe all that I have commanded you. And behold, I am with you always, to the end of the age.”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New Creation in the image of God</a:t>
            </a:r>
            <a:r>
              <a:rPr lang="en-US" dirty="0"/>
              <a:t>: </a:t>
            </a:r>
          </a:p>
          <a:p>
            <a:r>
              <a:rPr lang="en-US" dirty="0"/>
              <a:t>Ephesians 4:23-24 (ESV)</a:t>
            </a:r>
          </a:p>
          <a:p>
            <a:r>
              <a:rPr lang="en-US" dirty="0"/>
              <a:t>[23] and to be renewed in the spirit of your minds, [24] and to put on the new self, created after the likeness of God in true righteousness and holiness.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Colossians 3:10 (ESV)</a:t>
            </a:r>
          </a:p>
          <a:p>
            <a:r>
              <a:rPr lang="en-US" dirty="0"/>
              <a:t>[10] and have put on the new self, which is being renewed in knowledge after the image of its creator. </a:t>
            </a:r>
          </a:p>
          <a:p>
            <a:r>
              <a:rPr lang="en-US" dirty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72400C-C28A-4A26-A57F-694B790F23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931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D45B8-6F0C-4375-8B07-E52E99EE6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1E141-2491-42C2-B8A6-D31BC68F4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F9653-2564-4BFC-A501-D6A407426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159BB-236D-4FDC-BCC3-91D97C4F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0913E-5978-41CA-8460-51D05C61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9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68113-E3BD-4DD2-AD1B-6FA9428F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A68E03-395E-4EF3-9A5D-0A1AC3987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A3798-5966-4E5F-8B34-9C803675F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EF720-73FF-4F24-A4F8-ECA3DC8F4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AA744-F18D-4537-9B4F-A1B4998AD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2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4E6BA5-1F58-4CCD-A751-D1C0FDB02A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2BE60D-8C1D-4909-BEAD-072AC64F6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BAB29-341D-49EC-9C2D-70D7FF9CE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314C4-DEFE-4405-BFDD-57269A034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03590-47DE-40AE-9819-CB420316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9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EBB10-19F0-4B86-AB0C-D2866EC10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0ABD8-5DF5-4EAA-BAE6-C5F309CC2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F4460-10EE-44EA-A989-A87820CC2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6543B-E145-47C1-9F34-A494BB12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0990C-E060-4CC0-B9EA-2896B16F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76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FBFD0-E2E9-4427-B59C-F1936D7E8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DA869-9197-4000-A87E-53B206119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0E13D-FE5F-43D6-8A35-64E5512C5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E0852-37C1-46C9-A61D-CA78CC57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A268C-28B5-449B-8F6B-F79DB13BB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2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B5EEF-89E1-48E8-867D-B1763B0D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970F8-C376-4F9B-8E32-6A2869412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37081-AB0C-4A31-A5CC-0D988E7DC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D4EE8-486A-4A14-A200-63EADB4D6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A5898-4971-44E8-9A82-71AE8F50D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3469D-28A2-4D8F-BA58-851D9D80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6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39A46-72A3-480C-BE7B-C0105D55F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A26E36-1440-4813-9D9A-B2C0979BE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F0B7F-53E7-4862-A999-8A580C0F1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A49F1-3132-4E95-B55E-FB3A5B4779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873A41-EA68-4633-8AE3-14FEDE5690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9CFA69-B60F-4260-B464-327C1D13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B72952-FD8E-4EA0-8AE2-3B3366344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BDFF0-075E-4B17-9AA1-A5258A70B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4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0205A-1F73-42B1-B53E-C52863FD6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9E5ED5-EAB6-4A32-9C5E-5A0AD21A7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DDDE9F-B3A0-4F59-BBAD-98844C80F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86D5F-524E-4C6C-B863-D5B15C2C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9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1CA327-F3E9-4D49-A9AC-5FC238038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CCD203-3934-41E7-8598-98F7D0D3A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2CDD3-0D03-4F35-854A-56AF9B192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7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DB584-06FD-4786-8666-0B1A022AB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53595-FBA7-43F3-A449-E9EAD8CE8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B315F-6876-442F-B095-80EB4E3D5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800BF-DFBD-4F1D-B045-9B601BAD1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837BF-1701-417C-A5B1-5C92D64E4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F2926-B7AE-4E66-9BD9-ECE483D17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4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03D47-979E-4FD5-AE33-D0BE333E0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DA3FE9-98F3-43EF-9292-AF011615F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EF5311-C099-415E-B6EC-4160FB09E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08BDB-21C1-4BF8-9507-8C6A183C4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D83F8-F46B-431C-B409-2DF0C29E8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C7BB9C-0AFA-438A-9676-6CA5C8D83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4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7EDD18-4EE0-4A33-ACB9-C0BDEBF72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54441-4E70-4A2E-92C7-D672E41C3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382AF-0D77-497B-A0AC-A1BA76508E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01DCE-BE05-4FEB-BBAC-900125FA01AB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85F0B-21F8-4B42-99F6-70F67982A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2477D-DA25-44B0-B452-C90EBB0C8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4B9FF-21AE-4D52-941F-A3B4B9952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6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507ED93-7FAA-4B39-9E09-8A077B284B9E}"/>
              </a:ext>
            </a:extLst>
          </p:cNvPr>
          <p:cNvSpPr txBox="1">
            <a:spLocks/>
          </p:cNvSpPr>
          <p:nvPr/>
        </p:nvSpPr>
        <p:spPr>
          <a:xfrm>
            <a:off x="1556427" y="466862"/>
            <a:ext cx="9182910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A Theological Foundation of Missional Living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5F1E6EE6-77F4-460F-83A7-CDB7D8FE5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04299"/>
              </p:ext>
            </p:extLst>
          </p:nvPr>
        </p:nvGraphicFramePr>
        <p:xfrm>
          <a:off x="1452662" y="5954750"/>
          <a:ext cx="9438249" cy="70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8249">
                  <a:extLst>
                    <a:ext uri="{9D8B030D-6E8A-4147-A177-3AD203B41FA5}">
                      <a16:colId xmlns:a16="http://schemas.microsoft.com/office/drawing/2014/main" val="1050428285"/>
                    </a:ext>
                  </a:extLst>
                </a:gridCol>
              </a:tblGrid>
              <a:tr h="70252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God as Creator</a:t>
                      </a: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1800"/>
                  </a:ext>
                </a:extLst>
              </a:tr>
            </a:tbl>
          </a:graphicData>
        </a:graphic>
      </p:graphicFrame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F56BE288-1716-4293-9CEE-F17D2596C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353999"/>
              </p:ext>
            </p:extLst>
          </p:nvPr>
        </p:nvGraphicFramePr>
        <p:xfrm>
          <a:off x="1452664" y="5347417"/>
          <a:ext cx="9438248" cy="70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8248">
                  <a:extLst>
                    <a:ext uri="{9D8B030D-6E8A-4147-A177-3AD203B41FA5}">
                      <a16:colId xmlns:a16="http://schemas.microsoft.com/office/drawing/2014/main" val="1050428285"/>
                    </a:ext>
                  </a:extLst>
                </a:gridCol>
              </a:tblGrid>
              <a:tr h="70252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Love God</a:t>
                      </a: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1800"/>
                  </a:ext>
                </a:extLst>
              </a:tr>
            </a:tbl>
          </a:graphicData>
        </a:graphic>
      </p:graphicFrame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9377A32E-2F37-453D-A385-6004C33EF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7206697"/>
              </p:ext>
            </p:extLst>
          </p:nvPr>
        </p:nvGraphicFramePr>
        <p:xfrm>
          <a:off x="1452663" y="1078173"/>
          <a:ext cx="9438249" cy="4385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46083">
                  <a:extLst>
                    <a:ext uri="{9D8B030D-6E8A-4147-A177-3AD203B41FA5}">
                      <a16:colId xmlns:a16="http://schemas.microsoft.com/office/drawing/2014/main" val="1312201953"/>
                    </a:ext>
                  </a:extLst>
                </a:gridCol>
                <a:gridCol w="3146083">
                  <a:extLst>
                    <a:ext uri="{9D8B030D-6E8A-4147-A177-3AD203B41FA5}">
                      <a16:colId xmlns:a16="http://schemas.microsoft.com/office/drawing/2014/main" val="3044930126"/>
                    </a:ext>
                  </a:extLst>
                </a:gridCol>
                <a:gridCol w="3146083">
                  <a:extLst>
                    <a:ext uri="{9D8B030D-6E8A-4147-A177-3AD203B41FA5}">
                      <a16:colId xmlns:a16="http://schemas.microsoft.com/office/drawing/2014/main" val="3311256683"/>
                    </a:ext>
                  </a:extLst>
                </a:gridCol>
              </a:tblGrid>
              <a:tr h="219278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  <a:p>
                      <a:pPr algn="ctr"/>
                      <a:r>
                        <a:rPr lang="en-US" sz="3200" dirty="0"/>
                        <a:t>Multiplication</a:t>
                      </a:r>
                    </a:p>
                    <a:p>
                      <a:pPr algn="ctr"/>
                      <a:r>
                        <a:rPr lang="en-US" sz="3200" dirty="0"/>
                        <a:t>Command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  <a:p>
                      <a:pPr algn="ctr"/>
                      <a:r>
                        <a:rPr lang="en-US" sz="3200" dirty="0"/>
                        <a:t>Love</a:t>
                      </a:r>
                    </a:p>
                    <a:p>
                      <a:pPr algn="ctr"/>
                      <a:r>
                        <a:rPr lang="en-US" sz="3200" dirty="0"/>
                        <a:t>Command</a:t>
                      </a:r>
                      <a:r>
                        <a:rPr lang="en-US" sz="2800" dirty="0"/>
                        <a:t>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" dirty="0"/>
                    </a:p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3200" dirty="0"/>
                        <a:t>Creation</a:t>
                      </a:r>
                    </a:p>
                    <a:p>
                      <a:pPr algn="ctr"/>
                      <a:r>
                        <a:rPr lang="en-US" sz="3200" dirty="0"/>
                        <a:t>Command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17277"/>
                  </a:ext>
                </a:extLst>
              </a:tr>
              <a:tr h="2192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2800" dirty="0"/>
                        <a:t>Created in the Image of God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2800" dirty="0"/>
                        <a:t>Created for Community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2800" dirty="0"/>
                        <a:t>Created to Work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64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425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Weinert</dc:creator>
  <cp:lastModifiedBy>Richard Weinert</cp:lastModifiedBy>
  <cp:revision>1</cp:revision>
  <dcterms:created xsi:type="dcterms:W3CDTF">2022-01-07T16:38:13Z</dcterms:created>
  <dcterms:modified xsi:type="dcterms:W3CDTF">2022-01-07T16:40:53Z</dcterms:modified>
</cp:coreProperties>
</file>